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matic SC" panose="020F0502020204030204" pitchFamily="2" charset="-79"/>
      <p:regular r:id="rId23"/>
      <p:bold r:id="rId24"/>
    </p:embeddedFont>
    <p:embeddedFont>
      <p:font typeface="Spectral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Te6NoGhVwykdWtgBVZSIirS8o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PR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Intro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368beb7f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39368beb7f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Intro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OPtur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SBU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Cilla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Hjalte - Husk personlig erfaring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c64d7ea5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3c64d7ea5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Katie/Elias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(og andre der vil tage imod spørgsmål)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PR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Cilla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Hjalte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3a11109a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3a11109a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EDU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93a11109a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93a11109a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EDU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INTROdage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hyperlink" Target="mailto:dahl@kabs.pf.d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ie@kabs.pf.dk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56" name="Google Shape;56;p1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2254013" y="3516650"/>
            <a:ext cx="4422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Velkommen til Vektor infomøde!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Vi starter 12:15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48" name="Google Shape;148;p9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1088572" y="574267"/>
            <a:ext cx="1151948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Årshjul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50" name="Google Shape;150;p9" descr="Et billede, der indeholder tekst, skærmbillede, Font/skrifttype, design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834" y="443297"/>
            <a:ext cx="7546331" cy="425690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1" name="Google Shape;151;p9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3665" r="35201" b="61652"/>
          <a:stretch/>
        </p:blipFill>
        <p:spPr>
          <a:xfrm flipH="1">
            <a:off x="6961926" y="-158375"/>
            <a:ext cx="1954930" cy="18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3665" r="35201" b="61652"/>
          <a:stretch/>
        </p:blipFill>
        <p:spPr>
          <a:xfrm>
            <a:off x="445231" y="3171074"/>
            <a:ext cx="2135196" cy="197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368beb7f3_0_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58" name="Google Shape;158;g39368beb7f3_0_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59" name="Google Shape;159;g39368beb7f3_0_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9368beb7f3_0_2"/>
          <p:cNvSpPr txBox="1"/>
          <p:nvPr/>
        </p:nvSpPr>
        <p:spPr>
          <a:xfrm>
            <a:off x="1088572" y="574267"/>
            <a:ext cx="1152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Årshjul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1" name="Google Shape;161;g39368beb7f3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825" y="487565"/>
            <a:ext cx="7546500" cy="421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2" name="Google Shape;162;g39368beb7f3_0_2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3665" r="35200" b="61652"/>
          <a:stretch/>
        </p:blipFill>
        <p:spPr>
          <a:xfrm flipH="1">
            <a:off x="6961926" y="-158375"/>
            <a:ext cx="1954930" cy="18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9368beb7f3_0_2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3665" r="35200" b="61652"/>
          <a:stretch/>
        </p:blipFill>
        <p:spPr>
          <a:xfrm>
            <a:off x="445231" y="3171074"/>
            <a:ext cx="2135198" cy="197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70" name="Google Shape;170;p11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1088572" y="574267"/>
            <a:ext cx="2535516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OPtur 28-31 marts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1115472" y="1206434"/>
            <a:ext cx="171002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Uddannelse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Fællesskab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Fleece</a:t>
            </a:r>
            <a:endParaRPr/>
          </a:p>
        </p:txBody>
      </p:sp>
      <p:pic>
        <p:nvPicPr>
          <p:cNvPr id="174" name="Google Shape;17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1393" y="832359"/>
            <a:ext cx="1710027" cy="11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8501" y="801128"/>
            <a:ext cx="1710027" cy="99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6">
            <a:alphaModFix/>
          </a:blip>
          <a:srcRect b="22856"/>
          <a:stretch/>
        </p:blipFill>
        <p:spPr>
          <a:xfrm>
            <a:off x="3352758" y="1937781"/>
            <a:ext cx="2095106" cy="10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1"/>
          <p:cNvPicPr preferRelativeResize="0"/>
          <p:nvPr/>
        </p:nvPicPr>
        <p:blipFill rotWithShape="1">
          <a:blip r:embed="rId7">
            <a:alphaModFix/>
          </a:blip>
          <a:srcRect t="10627" b="26389"/>
          <a:stretch/>
        </p:blipFill>
        <p:spPr>
          <a:xfrm>
            <a:off x="1316546" y="3114875"/>
            <a:ext cx="3293752" cy="13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/>
          <p:cNvPicPr preferRelativeResize="0"/>
          <p:nvPr/>
        </p:nvPicPr>
        <p:blipFill rotWithShape="1">
          <a:blip r:embed="rId8">
            <a:alphaModFix/>
          </a:blip>
          <a:srcRect b="37374"/>
          <a:stretch/>
        </p:blipFill>
        <p:spPr>
          <a:xfrm>
            <a:off x="4713219" y="3105983"/>
            <a:ext cx="3315309" cy="13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53162" y="1902702"/>
            <a:ext cx="2475366" cy="164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10">
            <a:alphaModFix/>
          </a:blip>
          <a:srcRect l="34667" t="31925" r="31174" b="19210"/>
          <a:stretch/>
        </p:blipFill>
        <p:spPr>
          <a:xfrm>
            <a:off x="-18497" y="3499709"/>
            <a:ext cx="1650461" cy="177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86" name="Google Shape;186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87" name="Google Shape;187;p1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1088571" y="579564"/>
            <a:ext cx="5393615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SBU – Spil og materialer til studiestarten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1068999" y="1066246"/>
            <a:ext cx="36384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Badekar; En masse forskellige ting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Brætspil - Matador, Cards Against Humanity, Alias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Udendørs spil - Crocket, Rundbold, frisbees, fodbold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Rengøring - Mopper, sæbe, håndklæder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Drikke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varer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5368" y="1066246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376" y="1066246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5368" y="2534343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4383" y="2534343"/>
            <a:ext cx="1239293" cy="12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8">
            <a:alphaModFix/>
          </a:blip>
          <a:srcRect l="36108" t="32362" r="32529" b="16150"/>
          <a:stretch/>
        </p:blipFill>
        <p:spPr>
          <a:xfrm flipH="1">
            <a:off x="7034754" y="2890782"/>
            <a:ext cx="2208300" cy="271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02" name="Google Shape;202;p13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Ups and downs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1115472" y="1206434"/>
            <a:ext cx="28197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UPs</a:t>
            </a:r>
            <a:endParaRPr sz="1400" b="1" i="1" u="sng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Networking 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Masser af hygge!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Personlig udvikling 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Uddannelse 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Masser af fede oplevelser (med både dine med-vektorer, KABS og nye kagehold)</a:t>
            </a:r>
            <a:endParaRPr sz="1400" b="0" i="1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Honorar på 4000kr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06" name="Google Shape;206;p13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566638" y="1398588"/>
            <a:ext cx="22656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3"/>
          <p:cNvSpPr txBox="1"/>
          <p:nvPr/>
        </p:nvSpPr>
        <p:spPr>
          <a:xfrm>
            <a:off x="4152556" y="1314976"/>
            <a:ext cx="27801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DOWNs </a:t>
            </a:r>
            <a:endParaRPr/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Tidskrævende </a:t>
            </a:r>
            <a:b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</a:b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(</a:t>
            </a: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Lidt af 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sommerferien og påskeferien)</a:t>
            </a:r>
            <a:endParaRPr/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Overskud til at være med andre mennesker (3. Introdage med mange aktiviteter)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14" name="Google Shape;214;p14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Vektor for en anden linje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1088571" y="1055945"/>
            <a:ext cx="3638451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 er vejleder og ikke hjælpelærer!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Endnu mere networking og socialt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Mulighed for at opleve anden campus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Det er mega fedt!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pic>
        <p:nvPicPr>
          <p:cNvPr id="218" name="Google Shape;218;p14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376863" y="965498"/>
            <a:ext cx="2455428" cy="55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4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6108" t="32362" r="32529" b="16150"/>
          <a:stretch/>
        </p:blipFill>
        <p:spPr>
          <a:xfrm>
            <a:off x="146833" y="2454828"/>
            <a:ext cx="2513929" cy="309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c64d7ea515_0_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25" name="Google Shape;225;g3c64d7ea515_0_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26" name="Google Shape;226;g3c64d7ea515_0_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c64d7ea515_0_5"/>
          <p:cNvSpPr/>
          <p:nvPr/>
        </p:nvSpPr>
        <p:spPr>
          <a:xfrm>
            <a:off x="821540" y="340091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c64d7ea515_0_5"/>
          <p:cNvSpPr txBox="1"/>
          <p:nvPr/>
        </p:nvSpPr>
        <p:spPr>
          <a:xfrm>
            <a:off x="1088571" y="574267"/>
            <a:ext cx="3291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Tillids KABS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29" name="Google Shape;229;g3c64d7ea515_0_5"/>
          <p:cNvSpPr txBox="1"/>
          <p:nvPr/>
        </p:nvSpPr>
        <p:spPr>
          <a:xfrm>
            <a:off x="1088571" y="1185345"/>
            <a:ext cx="36384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Vi er her for jer!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Øget tavshedspligt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Intet er for stort eller småt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Vi er til rådighed til at drøfte overvejelser 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                     om at blive vektor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pic>
        <p:nvPicPr>
          <p:cNvPr id="230" name="Google Shape;230;g3c64d7ea515_0_5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8357"/>
          <a:stretch/>
        </p:blipFill>
        <p:spPr>
          <a:xfrm>
            <a:off x="277302" y="1461869"/>
            <a:ext cx="35415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c64d7ea515_0_5" title="Elia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975" y="744575"/>
            <a:ext cx="1599923" cy="159992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c64d7ea515_0_5"/>
          <p:cNvSpPr txBox="1"/>
          <p:nvPr/>
        </p:nvSpPr>
        <p:spPr>
          <a:xfrm>
            <a:off x="6317496" y="2571745"/>
            <a:ext cx="363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Katie Bech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6"/>
              </a:rPr>
              <a:t>katie@kabs.pf.dk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42260962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sp>
        <p:nvSpPr>
          <p:cNvPr id="233" name="Google Shape;233;g3c64d7ea515_0_5"/>
          <p:cNvSpPr txBox="1"/>
          <p:nvPr/>
        </p:nvSpPr>
        <p:spPr>
          <a:xfrm>
            <a:off x="6317496" y="744570"/>
            <a:ext cx="363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Elias Dahl Lyng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7"/>
              </a:rPr>
              <a:t>dahl@kabs.pf.dk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 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42522468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34" name="Google Shape;234;g3c64d7ea515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6974" y="2571750"/>
            <a:ext cx="1599924" cy="172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41" name="Google Shape;241;p1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5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Vigtige datoer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1088571" y="1055945"/>
            <a:ext cx="412494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Ansøgningsfrist – 13/2 kl. 23:59 (Næste fredag)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Vektorinterviews – 16/2 - 18/2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1. Vektormøde – 23/2 – 25/2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1. Uddannelsesdag – 15/3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2. Uddannelsesdag – 19/4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Optur – 28/3-31/3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Førstehjælpskurser i juni</a:t>
            </a:r>
            <a:endParaRPr/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Introdage – 26/8 – 28/8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pic>
        <p:nvPicPr>
          <p:cNvPr id="245" name="Google Shape;245;p15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376863" y="965498"/>
            <a:ext cx="2455428" cy="55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5201" r="34152" b="63793"/>
          <a:stretch/>
        </p:blipFill>
        <p:spPr>
          <a:xfrm flipH="1">
            <a:off x="6302087" y="-336433"/>
            <a:ext cx="2243488" cy="19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9742" y="1484194"/>
            <a:ext cx="210168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54" name="Google Shape;254;p16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6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Hvordan søger du?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57" name="Google Shape;257;p16"/>
          <p:cNvSpPr txBox="1"/>
          <p:nvPr/>
        </p:nvSpPr>
        <p:spPr>
          <a:xfrm>
            <a:off x="1088571" y="1055945"/>
            <a:ext cx="363845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blivvektor.dtu.dk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Ansøgningsfrist d. </a:t>
            </a:r>
            <a:r>
              <a:rPr lang="da-DK" sz="1400" b="0" i="0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13/2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/>
          </a:p>
        </p:txBody>
      </p:sp>
      <p:pic>
        <p:nvPicPr>
          <p:cNvPr id="258" name="Google Shape;258;p16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6108" t="32362" r="32529" b="16150"/>
          <a:stretch/>
        </p:blipFill>
        <p:spPr>
          <a:xfrm flipH="1">
            <a:off x="6448951" y="2480789"/>
            <a:ext cx="2555798" cy="314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1528" y="-278582"/>
            <a:ext cx="2836613" cy="349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1554" y="2490718"/>
            <a:ext cx="3845899" cy="19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6" descr="Ingen tilgængelig beskrivelse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3743" y="785188"/>
            <a:ext cx="1370748" cy="137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68" name="Google Shape;268;p17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7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7"/>
          <p:cNvSpPr txBox="1"/>
          <p:nvPr/>
        </p:nvSpPr>
        <p:spPr>
          <a:xfrm>
            <a:off x="2254000" y="3355075"/>
            <a:ext cx="44223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Spørgsmål???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2254000" y="3913425"/>
            <a:ext cx="44223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000">
                <a:solidFill>
                  <a:schemeClr val="dk1"/>
                </a:solidFill>
                <a:highlight>
                  <a:srgbClr val="F0F0F0"/>
                </a:highlight>
                <a:latin typeface="Spectral"/>
                <a:ea typeface="Spectral"/>
                <a:cs typeface="Spectral"/>
                <a:sym typeface="Spectral"/>
              </a:rPr>
              <a:t>Skriv evt spørgsmål til prkabs@pf.dk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66" name="Google Shape;66;p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/>
          <p:nvPr/>
        </p:nvSpPr>
        <p:spPr>
          <a:xfrm>
            <a:off x="1264800" y="744575"/>
            <a:ext cx="6614400" cy="3867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1725300" y="885450"/>
            <a:ext cx="5862300" cy="3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Dagsorden</a:t>
            </a:r>
            <a:endParaRPr sz="1100" b="1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Hvem er vi?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Hvad er en vektor?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Hvad laver en vektor?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Introdage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Optur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Fordele og ulemper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 for en anden linje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Vigtige datoer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Hvordan søger man?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9" name="Google Shape;69;p2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7417"/>
          <a:stretch/>
        </p:blipFill>
        <p:spPr>
          <a:xfrm>
            <a:off x="5784532" y="1364419"/>
            <a:ext cx="3606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78" name="Google Shape;278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79" name="Google Shape;279;p18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 txBox="1"/>
          <p:nvPr/>
        </p:nvSpPr>
        <p:spPr>
          <a:xfrm>
            <a:off x="2254013" y="3516650"/>
            <a:ext cx="4422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Vi glæder os til at se jer til vektorsamtaler ☺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76" name="Google Shape;76;p3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/>
          <p:nvPr/>
        </p:nvSpPr>
        <p:spPr>
          <a:xfrm>
            <a:off x="1264800" y="2571750"/>
            <a:ext cx="6614400" cy="2111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1611600" y="2705950"/>
            <a:ext cx="5920800" cy="17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Hvem er vi?</a:t>
            </a:r>
            <a:endParaRPr sz="18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➔"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KABS26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3716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◆"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Koordinator af bachelor studiestarten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3716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◆"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30 styk KABS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725" y="871371"/>
            <a:ext cx="2217575" cy="275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 l="20889" t="36806" r="20678" b="6374"/>
          <a:stretch/>
        </p:blipFill>
        <p:spPr>
          <a:xfrm>
            <a:off x="766275" y="458525"/>
            <a:ext cx="3433375" cy="1879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87" name="Google Shape;87;p4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1235350" y="381375"/>
            <a:ext cx="6465300" cy="7197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2779106" y="553285"/>
            <a:ext cx="35857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Hvad er en vektor?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235350" y="1226581"/>
            <a:ext cx="3173877" cy="353554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1531979" y="1469742"/>
            <a:ext cx="2604364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Overordnet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Vektoren tager imod de nye studerende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Den første de møder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Tværhold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Introdage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Blandet med andre linjer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Retningshold</a:t>
            </a:r>
            <a:endParaRPr sz="1400" b="0" i="1" u="sng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Planlægger og afholder introdage og hyttetur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Holder kagemøder</a:t>
            </a:r>
            <a:endParaRPr/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0631" y="837722"/>
            <a:ext cx="2738574" cy="194369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5">
            <a:alphaModFix/>
          </a:blip>
          <a:srcRect t="1306" b="19272"/>
          <a:stretch/>
        </p:blipFill>
        <p:spPr>
          <a:xfrm>
            <a:off x="4900613" y="2797175"/>
            <a:ext cx="3888592" cy="201943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00" name="Google Shape;100;p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/>
          <p:nvPr/>
        </p:nvSpPr>
        <p:spPr>
          <a:xfrm>
            <a:off x="566550" y="261749"/>
            <a:ext cx="8010900" cy="462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 txBox="1"/>
          <p:nvPr/>
        </p:nvSpPr>
        <p:spPr>
          <a:xfrm>
            <a:off x="1088572" y="574267"/>
            <a:ext cx="1151948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Årshjul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925" y="48035"/>
            <a:ext cx="7460151" cy="473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3665" r="35201" b="61652"/>
          <a:stretch/>
        </p:blipFill>
        <p:spPr>
          <a:xfrm>
            <a:off x="445231" y="3171074"/>
            <a:ext cx="2135196" cy="19724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"/>
          <p:cNvCxnSpPr/>
          <p:nvPr/>
        </p:nvCxnSpPr>
        <p:spPr>
          <a:xfrm flipH="1">
            <a:off x="4091375" y="2016500"/>
            <a:ext cx="243600" cy="156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5"/>
          <p:cNvCxnSpPr/>
          <p:nvPr/>
        </p:nvCxnSpPr>
        <p:spPr>
          <a:xfrm>
            <a:off x="3419250" y="526050"/>
            <a:ext cx="828000" cy="1431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13" name="Google Shape;113;p6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1088572" y="574267"/>
            <a:ext cx="2861062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Hvad laver en vektor?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1088572" y="1163347"/>
            <a:ext cx="5910600" cy="3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a-DK" sz="1600" b="1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 uddannelse</a:t>
            </a:r>
            <a:endParaRPr/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- 2 Uddannelsesdage</a:t>
            </a:r>
            <a:endParaRPr/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Førstehjælpskursus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	- Yderligere uddannelse under OPtur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a-DK" sz="1600" b="1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Vektormøder</a:t>
            </a: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endParaRPr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- 1 hver uge</a:t>
            </a:r>
            <a:endParaRPr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Skiftevis retning og tværhold</a:t>
            </a:r>
            <a:endParaRPr/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Planlægger introdage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lvl="2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da-DK" sz="16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OPtur</a:t>
            </a:r>
            <a:endParaRPr>
              <a:solidFill>
                <a:schemeClr val="dk1"/>
              </a:solidFill>
            </a:endParaRPr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	- Uddannelse</a:t>
            </a:r>
            <a:endParaRPr sz="1600" b="1">
              <a:latin typeface="Spectral"/>
              <a:ea typeface="Spectral"/>
              <a:cs typeface="Spectral"/>
              <a:sym typeface="Spectral"/>
            </a:endParaRPr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	- Fleece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	- Hygge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17" name="Google Shape;117;p6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8358"/>
          <a:stretch/>
        </p:blipFill>
        <p:spPr>
          <a:xfrm>
            <a:off x="5890077" y="1326119"/>
            <a:ext cx="35415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3a11109a7_0_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93a11109a7_0_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g393a11109a7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93a11109a7_0_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93a11109a7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93a11109a7_0_44"/>
          <p:cNvSpPr txBox="1"/>
          <p:nvPr/>
        </p:nvSpPr>
        <p:spPr>
          <a:xfrm>
            <a:off x="1074000" y="959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38" name="Google Shape;138;p8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3665" r="35201" b="61652"/>
          <a:stretch/>
        </p:blipFill>
        <p:spPr>
          <a:xfrm>
            <a:off x="445231" y="3171074"/>
            <a:ext cx="2135196" cy="197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3665" r="35201" b="61652"/>
          <a:stretch/>
        </p:blipFill>
        <p:spPr>
          <a:xfrm flipH="1">
            <a:off x="6961926" y="-158375"/>
            <a:ext cx="1954930" cy="18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38" y="273337"/>
            <a:ext cx="8212800" cy="4596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Skærmshow (16:9)</PresentationFormat>
  <Paragraphs>133</Paragraphs>
  <Slides>20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5" baseType="lpstr">
      <vt:lpstr>Spectral</vt:lpstr>
      <vt:lpstr>Amatic SC</vt:lpstr>
      <vt:lpstr>Noto Sans Symbols</vt:lpstr>
      <vt:lpstr>Arial</vt:lpstr>
      <vt:lpstr>Simple Light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Tina Rigborg Friisdahl</dc:creator>
  <cp:lastModifiedBy>Tina Rigborg Friisdahl</cp:lastModifiedBy>
  <cp:revision>1</cp:revision>
  <dcterms:modified xsi:type="dcterms:W3CDTF">2026-02-09T13:30:21Z</dcterms:modified>
</cp:coreProperties>
</file>